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74" r:id="rId12"/>
    <p:sldId id="280" r:id="rId13"/>
    <p:sldId id="281" r:id="rId14"/>
    <p:sldId id="284" r:id="rId15"/>
    <p:sldId id="285" r:id="rId16"/>
    <p:sldId id="286" r:id="rId17"/>
    <p:sldId id="296" r:id="rId18"/>
    <p:sldId id="297" r:id="rId19"/>
    <p:sldId id="313" r:id="rId20"/>
    <p:sldId id="298" r:id="rId21"/>
    <p:sldId id="299" r:id="rId22"/>
    <p:sldId id="275" r:id="rId23"/>
    <p:sldId id="300" r:id="rId24"/>
    <p:sldId id="301" r:id="rId25"/>
    <p:sldId id="312" r:id="rId26"/>
    <p:sldId id="257" r:id="rId27"/>
    <p:sldId id="302" r:id="rId28"/>
    <p:sldId id="262" r:id="rId29"/>
    <p:sldId id="258" r:id="rId30"/>
    <p:sldId id="306" r:id="rId31"/>
    <p:sldId id="310" r:id="rId32"/>
    <p:sldId id="308" r:id="rId33"/>
    <p:sldId id="309" r:id="rId34"/>
    <p:sldId id="263" r:id="rId35"/>
    <p:sldId id="264" r:id="rId36"/>
    <p:sldId id="265" r:id="rId37"/>
    <p:sldId id="307" r:id="rId38"/>
    <p:sldId id="266" r:id="rId39"/>
    <p:sldId id="311" r:id="rId40"/>
    <p:sldId id="261" r:id="rId41"/>
    <p:sldId id="267" r:id="rId42"/>
    <p:sldId id="268" r:id="rId43"/>
    <p:sldId id="269" r:id="rId44"/>
    <p:sldId id="270" r:id="rId45"/>
    <p:sldId id="272" r:id="rId46"/>
    <p:sldId id="305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74"/>
            <p14:sldId id="280"/>
            <p14:sldId id="281"/>
            <p14:sldId id="284"/>
            <p14:sldId id="285"/>
            <p14:sldId id="286"/>
            <p14:sldId id="296"/>
            <p14:sldId id="297"/>
            <p14:sldId id="313"/>
            <p14:sldId id="298"/>
            <p14:sldId id="299"/>
            <p14:sldId id="275"/>
            <p14:sldId id="300"/>
            <p14:sldId id="301"/>
            <p14:sldId id="312"/>
            <p14:sldId id="257"/>
            <p14:sldId id="302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309"/>
            <p14:sldId id="263"/>
            <p14:sldId id="264"/>
            <p14:sldId id="265"/>
            <p14:sldId id="307"/>
            <p14:sldId id="266"/>
            <p14:sldId id="311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/>
    <p:restoredTop sz="94764"/>
  </p:normalViewPr>
  <p:slideViewPr>
    <p:cSldViewPr snapToGrid="0">
      <p:cViewPr varScale="1">
        <p:scale>
          <a:sx n="116" d="100"/>
          <a:sy n="116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37EE0F-6006-E149-8C11-9FA8F49CABCA}" type="presOf" srcId="{BB9B51BC-CEB7-8842-BB9F-7D2F598C2256}" destId="{0EA95448-43CE-F044-BE40-D13D9917CB87}" srcOrd="1" destOrd="0" presId="urn:microsoft.com/office/officeart/2005/8/layout/pyramid1"/>
    <dgm:cxn modelId="{A2F89117-12C8-074E-8534-37BB8D585D34}" type="presOf" srcId="{2B1A72C9-2EF3-4D45-AC50-096A19F34236}" destId="{DEFFA75F-35D4-5941-AFCE-7DCB4163916E}" srcOrd="0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B247382A-F178-504F-BFA1-2696B05068E5}" type="presOf" srcId="{BE4F1215-85AB-7A47-874C-C85ABDD9EB5B}" destId="{93ECADF1-4CD1-E54A-A4AF-ECC1A71F3ADF}" srcOrd="1" destOrd="0" presId="urn:microsoft.com/office/officeart/2005/8/layout/pyramid1"/>
    <dgm:cxn modelId="{CBC3F988-7A19-DB48-AEE8-F3122A7D0A30}" type="presOf" srcId="{73B1690F-D134-5148-8B4C-4DC90FE61C2A}" destId="{4C7D4D76-5801-B540-81B0-992FB93698AC}" srcOrd="1" destOrd="0" presId="urn:microsoft.com/office/officeart/2005/8/layout/pyramid1"/>
    <dgm:cxn modelId="{28FD279F-D49A-5B4A-A5BA-002A294E16C8}" type="presOf" srcId="{BB9B51BC-CEB7-8842-BB9F-7D2F598C2256}" destId="{2257188B-9706-5D4D-B66A-65A30C47230A}" srcOrd="0" destOrd="0" presId="urn:microsoft.com/office/officeart/2005/8/layout/pyramid1"/>
    <dgm:cxn modelId="{476493A5-3757-354E-9587-D8F7571E1F40}" type="presOf" srcId="{C818EA18-D84F-E44B-ACB2-33D7ABD1BA54}" destId="{5C8691AF-1435-3649-BAA0-56B85B7A4EDF}" srcOrd="1" destOrd="0" presId="urn:microsoft.com/office/officeart/2005/8/layout/pyramid1"/>
    <dgm:cxn modelId="{BA6420AC-B135-9449-B30E-3BA11BC6AA01}" type="presOf" srcId="{73B1690F-D134-5148-8B4C-4DC90FE61C2A}" destId="{E1244116-A6B1-2841-BB2A-26A286CCF090}" srcOrd="0" destOrd="0" presId="urn:microsoft.com/office/officeart/2005/8/layout/pyramid1"/>
    <dgm:cxn modelId="{C3911FB4-A437-F047-926F-63E11B94ED57}" type="presOf" srcId="{BE4F1215-85AB-7A47-874C-C85ABDD9EB5B}" destId="{A5AB5E05-7899-AE47-88EF-9A3993C68B7A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2B2899D3-029E-7F46-8597-7EA998F649B8}" type="presOf" srcId="{2B1A72C9-2EF3-4D45-AC50-096A19F34236}" destId="{C5CB154E-4124-4449-80C5-9B2C772147CE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68AEB3EB-52E0-1744-A819-6A39F66E4F31}" type="presOf" srcId="{C818EA18-D84F-E44B-ACB2-33D7ABD1BA54}" destId="{4A2F42EF-B057-E743-BA59-67AC65124327}" srcOrd="0" destOrd="0" presId="urn:microsoft.com/office/officeart/2005/8/layout/pyramid1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F1013592-C120-2D43-B2DD-531299D9A7FE}" type="presParOf" srcId="{5E3AB42C-20CE-F245-B36B-DDE1CE84A979}" destId="{DEFFA75F-35D4-5941-AFCE-7DCB4163916E}" srcOrd="0" destOrd="0" presId="urn:microsoft.com/office/officeart/2005/8/layout/pyramid1"/>
    <dgm:cxn modelId="{A93583F2-8F40-EC45-9724-38E9752F49F9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1DEBC03A-A30A-0549-9BA9-FCF918DF548D}" type="presParOf" srcId="{AC2109DB-D960-8C4E-AF65-D52DD31B89E8}" destId="{A5AB5E05-7899-AE47-88EF-9A3993C68B7A}" srcOrd="0" destOrd="0" presId="urn:microsoft.com/office/officeart/2005/8/layout/pyramid1"/>
    <dgm:cxn modelId="{0E1D9E54-859E-054D-820E-36716F023E9F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835B18E1-54C5-8543-93D3-4520167FCE20}" type="presParOf" srcId="{F19B2E4A-D76C-E448-B5BE-693C3FC2D67F}" destId="{E1244116-A6B1-2841-BB2A-26A286CCF090}" srcOrd="0" destOrd="0" presId="urn:microsoft.com/office/officeart/2005/8/layout/pyramid1"/>
    <dgm:cxn modelId="{29E4C15D-99C0-1842-AC55-8894971DC28F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CB270893-DFC8-664C-96AF-268AAA66C09C}" type="presParOf" srcId="{68678D65-3E88-FF41-92CD-55DCB7B3C2EC}" destId="{2257188B-9706-5D4D-B66A-65A30C47230A}" srcOrd="0" destOrd="0" presId="urn:microsoft.com/office/officeart/2005/8/layout/pyramid1"/>
    <dgm:cxn modelId="{B16E5BBA-F84E-B147-85EB-952DE4A167DF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4C9C65D4-44B3-1343-99AA-6539BF5FFCD7}" type="presParOf" srcId="{2835E342-7DCA-D846-BA3D-656F1BB415AE}" destId="{4A2F42EF-B057-E743-BA59-67AC65124327}" srcOrd="0" destOrd="0" presId="urn:microsoft.com/office/officeart/2005/8/layout/pyramid1"/>
    <dgm:cxn modelId="{72408B28-CE92-4047-8C13-B152D75C7B77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V1 :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dirty="0" err="1"/>
              <a:t>sentimenmodel</a:t>
            </a:r>
            <a:endParaRPr lang="fr-FR" dirty="0"/>
          </a:p>
          <a:p>
            <a:r>
              <a:rPr lang="fr-FR" dirty="0"/>
              <a:t>V2 :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repression</a:t>
            </a:r>
            <a:r>
              <a:rPr lang="fr-FR" dirty="0"/>
              <a:t> </a:t>
            </a:r>
            <a:r>
              <a:rPr lang="fr-FR" dirty="0" err="1"/>
              <a:t>bestmodel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V3 : </a:t>
            </a:r>
            <a:r>
              <a:rPr lang="fr-FR" dirty="0" err="1"/>
              <a:t>finetuned</a:t>
            </a:r>
            <a:r>
              <a:rPr lang="fr-FR" dirty="0"/>
              <a:t>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mon_modele_chunks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4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4.png"/><Relationship Id="rId7" Type="http://schemas.openxmlformats.org/officeDocument/2006/relationships/slide" Target="slide2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371" r="-1" b="2136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AECD6-9A9A-A2B6-044E-7112473D24D7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78078F5-566E-A04F-3B9F-5496868A80F6}"/>
              </a:ext>
            </a:extLst>
          </p:cNvPr>
          <p:cNvSpPr/>
          <p:nvPr/>
        </p:nvSpPr>
        <p:spPr>
          <a:xfrm>
            <a:off x="958850" y="1575361"/>
            <a:ext cx="10985500" cy="7442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1289050" y="1636513"/>
            <a:ext cx="1065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écoute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3323032" y="4055539"/>
            <a:ext cx="842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 solution YOU REVIEW : uniquement </a:t>
            </a:r>
            <a:r>
              <a:rPr lang="fr-FR" dirty="0" err="1"/>
              <a:t>youtube</a:t>
            </a:r>
            <a:r>
              <a:rPr lang="fr-FR" dirty="0"/>
              <a:t> par d’écoute mais analyse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5483445" y="6148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4258056" y="1959787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1A4E49-6076-3CA4-13C4-C2D67E5E1A42}"/>
              </a:ext>
            </a:extLst>
          </p:cNvPr>
          <p:cNvSpPr/>
          <p:nvPr/>
        </p:nvSpPr>
        <p:spPr>
          <a:xfrm>
            <a:off x="2679700" y="2642722"/>
            <a:ext cx="8375650" cy="744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5AE98A-55DC-E399-9792-946BFE22556D}"/>
              </a:ext>
            </a:extLst>
          </p:cNvPr>
          <p:cNvSpPr txBox="1"/>
          <p:nvPr/>
        </p:nvSpPr>
        <p:spPr>
          <a:xfrm>
            <a:off x="3323032" y="3449882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 solution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A1D0A-2B93-DEC1-05DC-46BA9270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335165"/>
            <a:ext cx="1879600" cy="622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2768600" y="2712536"/>
            <a:ext cx="59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559E6AB7-24F5-265C-F722-F655ED33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585122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5C335-417F-03D8-AD51-406CA989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F5DE826-FC17-3881-1EE4-C279547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271D68-2F37-5037-D013-5E7B6168A817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AB037DD-9F61-8DDD-1E55-E724237D9B17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F0F488B-E23B-90C2-77AC-8C0E2121193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42BD0EF-04AC-A7F5-1CDF-3C444BE5DC28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B706485-E379-67B4-CC99-746637143C9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3570AA7-9ABB-1A27-914B-6793120B2CF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8BAF09F-0CCC-E49D-85AA-79EC9CF005EC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B15CC57-7D6C-E3AB-8180-3D201CCF7F1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534008D-AA33-B9C6-437C-005670F4F7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3F2C392-F3D8-DC35-ED46-2FBCDF441225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393C4F2-7193-2538-684D-AA68401E600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A286BF26-DF11-57A3-4800-BEE063E27FB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8CF54D-F0E3-228F-85B7-D7E756F1A69D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C2E5672-3A65-332B-3C0A-A7DDE064CDC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3D20DF3-7A90-DEBE-AF24-762B7738A7C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287D4F-971D-5692-F1C1-2ABB4E1B387D}"/>
              </a:ext>
            </a:extLst>
          </p:cNvPr>
          <p:cNvSpPr txBox="1"/>
          <p:nvPr/>
        </p:nvSpPr>
        <p:spPr>
          <a:xfrm>
            <a:off x="3580318" y="3191146"/>
            <a:ext cx="8210530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89A3DC-3928-3D0F-755F-5F67391439A9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27333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06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DCE7B55-6E64-C592-914A-F4B895511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01895"/>
              </p:ext>
            </p:extLst>
          </p:nvPr>
        </p:nvGraphicFramePr>
        <p:xfrm>
          <a:off x="2390140" y="7491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26B10-B4EE-6E1B-FF20-74C8CB1E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C10019-F712-7A0C-8E25-76806585D107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6F3FE98-80C5-99F7-A208-91CD8F600B0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041AFA0-16F3-AE32-F1A5-7253053B30EC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F9D948-7748-DA92-D25A-A921981D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381111-47FD-50EC-0367-A8EC305CDFAD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A4EBCA-B196-5E79-F6A9-2EBDA5174052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1870328-F007-6C91-8D3F-CC981E26BE9C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7C1E7FD-7CB3-3567-A81D-2C51005FFC0F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DAAB7B9-35BD-0613-A452-8BB35FD94EF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B9D78AC-1E21-0485-99BE-639BC433B65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D12EEB5-5B31-B0E8-D13E-F4527503D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44790"/>
              </p:ext>
            </p:extLst>
          </p:nvPr>
        </p:nvGraphicFramePr>
        <p:xfrm>
          <a:off x="2651432" y="12396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FA605CD-814F-651D-A422-94CA068FA8AF}"/>
              </a:ext>
            </a:extLst>
          </p:cNvPr>
          <p:cNvSpPr/>
          <p:nvPr/>
        </p:nvSpPr>
        <p:spPr>
          <a:xfrm>
            <a:off x="8710631" y="1815322"/>
            <a:ext cx="2474606" cy="25032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transformers</a:t>
            </a:r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Accessibilté</a:t>
            </a:r>
            <a:r>
              <a:rPr lang="fr-FR" dirty="0"/>
              <a:t> aux modèles sans les télécharger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0F826EB-90A4-107A-74F5-5C7022AE2859}"/>
              </a:ext>
            </a:extLst>
          </p:cNvPr>
          <p:cNvSpPr/>
          <p:nvPr/>
        </p:nvSpPr>
        <p:spPr>
          <a:xfrm>
            <a:off x="4579360" y="1873561"/>
            <a:ext cx="2474606" cy="20970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B95803-583B-3A27-F65B-950ABE238C5C}"/>
              </a:ext>
            </a:extLst>
          </p:cNvPr>
          <p:cNvSpPr/>
          <p:nvPr/>
        </p:nvSpPr>
        <p:spPr>
          <a:xfrm>
            <a:off x="461118" y="1910682"/>
            <a:ext cx="2474606" cy="187936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2B31EE0-8C30-517C-EF4C-8437153AE507}"/>
              </a:ext>
            </a:extLst>
          </p:cNvPr>
          <p:cNvGrpSpPr/>
          <p:nvPr/>
        </p:nvGrpSpPr>
        <p:grpSpPr>
          <a:xfrm>
            <a:off x="4439593" y="1308112"/>
            <a:ext cx="2567631" cy="795922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D902A474-3A31-592D-5ADE-D389A8D121F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A10362D6-CB74-2729-4532-C51AB7411C1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Traitement de texte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8E24FC-7387-DAAD-C685-F463A9C7B4C4}"/>
              </a:ext>
            </a:extLst>
          </p:cNvPr>
          <p:cNvGrpSpPr/>
          <p:nvPr/>
        </p:nvGrpSpPr>
        <p:grpSpPr>
          <a:xfrm>
            <a:off x="538488" y="1329796"/>
            <a:ext cx="2165349" cy="7973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304CAB6-FAD8-AC23-3B7D-1180400549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D9AE62E0-D2AC-B10D-083F-C2D635D361F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37B5E2-C4D7-BA49-5BAE-F6DAD74A2BD5}"/>
              </a:ext>
            </a:extLst>
          </p:cNvPr>
          <p:cNvGrpSpPr/>
          <p:nvPr/>
        </p:nvGrpSpPr>
        <p:grpSpPr>
          <a:xfrm>
            <a:off x="8634687" y="1267126"/>
            <a:ext cx="2406240" cy="79592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7809925-BB79-A605-71C8-DF2ECBE4CA6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E2684043-4E97-C97B-DA67-2BBB5DBEE44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Analyse de texte</a:t>
              </a:r>
            </a:p>
          </p:txBody>
        </p:sp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618FC0C-75C8-CCCE-E9A1-124678419798}"/>
              </a:ext>
            </a:extLst>
          </p:cNvPr>
          <p:cNvSpPr/>
          <p:nvPr/>
        </p:nvSpPr>
        <p:spPr>
          <a:xfrm>
            <a:off x="2903220" y="5406390"/>
            <a:ext cx="6689047" cy="13043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Gratuits : dans la version actuelle</a:t>
            </a:r>
          </a:p>
          <a:p>
            <a:pPr algn="ctr"/>
            <a:r>
              <a:rPr lang="fr-FR" dirty="0"/>
              <a:t>Compatibilité : environnement python compatible pour toutes les tâches et disponible sur git hub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6F59E5-88C8-DFDB-E0BA-7E9F8A493FB7}"/>
              </a:ext>
            </a:extLst>
          </p:cNvPr>
          <p:cNvGrpSpPr/>
          <p:nvPr/>
        </p:nvGrpSpPr>
        <p:grpSpPr>
          <a:xfrm>
            <a:off x="2466662" y="4867319"/>
            <a:ext cx="2969782" cy="589746"/>
            <a:chOff x="5562600" y="4381500"/>
            <a:chExt cx="4629150" cy="1428750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A3D5897-FFB5-442E-AC48-79538EC8519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3A1F0E62-A61D-864F-8B6F-ED770F6DA82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Coûts et compatibilité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 : tous gratuits</a:t>
            </a:r>
          </a:p>
          <a:p>
            <a:r>
              <a:rPr lang="fr-FR" dirty="0"/>
              <a:t>PERFORMANCE : </a:t>
            </a:r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 </a:t>
            </a:r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accéssibilité</a:t>
            </a:r>
            <a:r>
              <a:rPr lang="fr-FR" dirty="0"/>
              <a:t> aux modèles sans les télécharger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03891"/>
              </p:ext>
            </p:extLst>
          </p:nvPr>
        </p:nvGraphicFramePr>
        <p:xfrm>
          <a:off x="514215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66D4EF-580A-2704-97A5-A2E99EC06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C9E623-C9C9-8576-1823-D917FA5E434D}"/>
              </a:ext>
            </a:extLst>
          </p:cNvPr>
          <p:cNvSpPr/>
          <p:nvPr/>
        </p:nvSpPr>
        <p:spPr>
          <a:xfrm>
            <a:off x="262886" y="2366169"/>
            <a:ext cx="2676977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BFE5C-7356-F281-3F53-9A0D7CD7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pour l’apprentissage &amp; construction de variables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5457ABE-087F-AFE4-B1D8-664A2DFA341D}"/>
              </a:ext>
            </a:extLst>
          </p:cNvPr>
          <p:cNvGrpSpPr/>
          <p:nvPr/>
        </p:nvGrpSpPr>
        <p:grpSpPr>
          <a:xfrm>
            <a:off x="146684" y="1910555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ACDE10F-7EF6-B089-E8EE-3841A08C349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095C568-1081-B9AF-DDDF-F407C746667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B1EF918-6EFC-AF12-2AEA-DB3AA612B1E5}"/>
              </a:ext>
            </a:extLst>
          </p:cNvPr>
          <p:cNvSpPr txBox="1"/>
          <p:nvPr/>
        </p:nvSpPr>
        <p:spPr>
          <a:xfrm>
            <a:off x="114576" y="619229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4C80C31-4F31-A9D3-87C5-1151B283B1DA}"/>
              </a:ext>
            </a:extLst>
          </p:cNvPr>
          <p:cNvGraphicFramePr>
            <a:graphicFrameLocks noGrp="1"/>
          </p:cNvGraphicFramePr>
          <p:nvPr/>
        </p:nvGraphicFramePr>
        <p:xfrm>
          <a:off x="3179618" y="2452895"/>
          <a:ext cx="8897804" cy="3840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25210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254205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8418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418347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257472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CBFD567-AC16-09AE-4ED9-CD59EE09F403}"/>
              </a:ext>
            </a:extLst>
          </p:cNvPr>
          <p:cNvSpPr txBox="1"/>
          <p:nvPr/>
        </p:nvSpPr>
        <p:spPr>
          <a:xfrm>
            <a:off x="4191000" y="63660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</p:spTree>
    <p:extLst>
      <p:ext uri="{BB962C8B-B14F-4D97-AF65-F5344CB8AC3E}">
        <p14:creationId xmlns:p14="http://schemas.microsoft.com/office/powerpoint/2010/main" val="81376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du modèle d’analyse de sentiment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7898" cy="4351338"/>
          </a:xfrm>
        </p:spPr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54" y="1284929"/>
            <a:ext cx="7232215" cy="5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EDB32-77A4-DA1B-6A1E-239AA00A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du modèle d’analyse de sentiment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36487B-D925-7285-6AF7-D0133651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8" y="2596938"/>
            <a:ext cx="5826032" cy="4077478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0008"/>
            <a:ext cx="5571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modèle pré entrainé</a:t>
            </a:r>
          </a:p>
          <a:p>
            <a:r>
              <a:rPr lang="fr-FR" dirty="0">
                <a:highlight>
                  <a:srgbClr val="00FF00"/>
                </a:highlight>
              </a:rPr>
              <a:t>Fine tuning d’un model </a:t>
            </a:r>
            <a:r>
              <a:rPr lang="fr-FR" dirty="0" err="1">
                <a:highlight>
                  <a:srgbClr val="00FF00"/>
                </a:highlight>
              </a:rPr>
              <a:t>pre</a:t>
            </a:r>
            <a:r>
              <a:rPr lang="fr-FR" dirty="0">
                <a:highlight>
                  <a:srgbClr val="00FF00"/>
                </a:highlight>
              </a:rPr>
              <a:t>-entrainé : 74% d’</a:t>
            </a:r>
            <a:r>
              <a:rPr lang="fr-FR" dirty="0" err="1">
                <a:highlight>
                  <a:srgbClr val="00FF00"/>
                </a:highlight>
              </a:rPr>
              <a:t>accuracy</a:t>
            </a:r>
            <a:r>
              <a:rPr lang="fr-FR" dirty="0">
                <a:highlight>
                  <a:srgbClr val="00FF00"/>
                </a:highlight>
              </a:rPr>
              <a:t> </a:t>
            </a:r>
          </a:p>
          <a:p>
            <a:r>
              <a:rPr lang="fr-FR" dirty="0"/>
              <a:t>Fine </a:t>
            </a:r>
            <a:r>
              <a:rPr lang="fr-FR" dirty="0" err="1"/>
              <a:t>tunig</a:t>
            </a:r>
            <a:r>
              <a:rPr lang="fr-FR" dirty="0"/>
              <a:t> sur un texte étiqueté à la main</a:t>
            </a:r>
          </a:p>
          <a:p>
            <a:r>
              <a:rPr lang="fr-FR" dirty="0">
                <a:highlight>
                  <a:srgbClr val="FFFF00"/>
                </a:highlight>
              </a:rPr>
              <a:t>Recherche des meilleurs hyper paramètres : </a:t>
            </a:r>
            <a:r>
              <a:rPr lang="fr-FR" dirty="0" err="1">
                <a:highlight>
                  <a:srgbClr val="FFFF00"/>
                </a:highlight>
              </a:rPr>
              <a:t>grid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search</a:t>
            </a:r>
            <a:r>
              <a:rPr lang="fr-FR" dirty="0">
                <a:highlight>
                  <a:srgbClr val="FFFF00"/>
                </a:highlight>
              </a:rPr>
              <a:t> CV : pas de réel changement</a:t>
            </a:r>
          </a:p>
          <a:p>
            <a:r>
              <a:rPr lang="fr-FR" dirty="0">
                <a:highlight>
                  <a:srgbClr val="FFFF00"/>
                </a:highlight>
              </a:rPr>
              <a:t>Cross – validation : pas de réel changement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C2EA0151-7714-A035-E54D-0A4583D2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6" y="659089"/>
            <a:ext cx="7772400" cy="619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D91E-CF02-F324-8BDC-AFFD0A7B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modéling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7A530-7B7F-71AB-4C5A-07599969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Recherche du nombre de topic optimal</a:t>
            </a:r>
          </a:p>
          <a:p>
            <a:pPr marL="0" indent="0">
              <a:buNone/>
            </a:pPr>
            <a:r>
              <a:rPr lang="fr-FR" dirty="0"/>
              <a:t>: graphiques et calcule du seuil </a:t>
            </a:r>
          </a:p>
          <a:p>
            <a:pPr marL="0" indent="0">
              <a:buNone/>
            </a:pPr>
            <a:r>
              <a:rPr lang="fr-FR" dirty="0"/>
              <a:t>Présentation des métriques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Amélioration : meilleur </a:t>
            </a:r>
            <a:r>
              <a:rPr lang="fr-FR" dirty="0" err="1"/>
              <a:t>preprocessing</a:t>
            </a:r>
            <a:r>
              <a:rPr lang="fr-FR" dirty="0"/>
              <a:t> (expressions…), transformer,</a:t>
            </a:r>
          </a:p>
        </p:txBody>
      </p:sp>
    </p:spTree>
    <p:extLst>
      <p:ext uri="{BB962C8B-B14F-4D97-AF65-F5344CB8AC3E}">
        <p14:creationId xmlns:p14="http://schemas.microsoft.com/office/powerpoint/2010/main" val="16382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 de sauvegarde</a:t>
            </a:r>
          </a:p>
          <a:p>
            <a:r>
              <a:rPr lang="fr-FR" dirty="0"/>
              <a:t>Processus CI/CD</a:t>
            </a:r>
          </a:p>
          <a:p>
            <a:r>
              <a:rPr lang="fr-FR" dirty="0"/>
              <a:t>Système de monitoring</a:t>
            </a:r>
          </a:p>
          <a:p>
            <a:r>
              <a:rPr lang="fr-FR" dirty="0"/>
              <a:t>Système de collecte de données</a:t>
            </a: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Hugging</a:t>
            </a:r>
            <a:r>
              <a:rPr lang="fr-FR" dirty="0"/>
              <a:t> face ,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acess</a:t>
            </a:r>
            <a:r>
              <a:rPr lang="fr-FR" dirty="0"/>
              <a:t>, </a:t>
            </a:r>
          </a:p>
        </p:txBody>
      </p:sp>
      <p:pic>
        <p:nvPicPr>
          <p:cNvPr id="5" name="Image 4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671EBB8-1FE7-8870-2160-5C18760E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2698750"/>
            <a:ext cx="5283200" cy="1460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E4E71F-3E5B-D6F0-0799-46067121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4294187"/>
            <a:ext cx="7772400" cy="9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Git hub action</a:t>
            </a:r>
          </a:p>
          <a:p>
            <a:r>
              <a:rPr lang="fr-FR" dirty="0"/>
              <a:t>Docker </a:t>
            </a:r>
          </a:p>
          <a:p>
            <a:r>
              <a:rPr lang="fr-FR" dirty="0"/>
              <a:t>1 migration de la base de données vers </a:t>
            </a:r>
            <a:r>
              <a:rPr lang="fr-FR"/>
              <a:t>mongo atlas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Sauvegarder la distribution de la taille des commentaires et des labels et comparer à celle de mes données d’entrainement pour voir s’il faut mettre à jour mes données d’entrainement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</a:t>
            </a:r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10622</TotalTime>
  <Words>2224</Words>
  <Application>Microsoft Macintosh PowerPoint</Application>
  <PresentationFormat>Grand écran</PresentationFormat>
  <Paragraphs>457</Paragraphs>
  <Slides>46</Slides>
  <Notes>2</Notes>
  <HiddenSlides>9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ADLaM Display</vt:lpstr>
      <vt:lpstr>Aptos</vt:lpstr>
      <vt:lpstr>Aptos Display</vt:lpstr>
      <vt:lpstr>Arial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Stratégie de résolution du problème</vt:lpstr>
      <vt:lpstr>Présentation PowerPoint</vt:lpstr>
      <vt:lpstr>Technologie et outils sélectionnées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du modèle d’analyse de sentiment</vt:lpstr>
      <vt:lpstr>Entrainement du modèle d’analyse de sentiment</vt:lpstr>
      <vt:lpstr>Une méthode d’optimisation des modèles</vt:lpstr>
      <vt:lpstr>Topic modéling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74</cp:revision>
  <dcterms:created xsi:type="dcterms:W3CDTF">2025-08-26T17:00:21Z</dcterms:created>
  <dcterms:modified xsi:type="dcterms:W3CDTF">2025-09-14T07:36:05Z</dcterms:modified>
</cp:coreProperties>
</file>